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6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6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05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3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8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7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6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6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7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C183E-2F66-4495-96A8-B04EBAD48FD9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06B46-3260-4C16-BA35-873295EC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2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Why Recent Economic Policy Has Failed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Jorge Salazar-Carrillo</a:t>
            </a:r>
          </a:p>
          <a:p>
            <a:r>
              <a:rPr lang="en-US" dirty="0" smtClean="0"/>
              <a:t>Professor of Economics and Director Center of Economic Research</a:t>
            </a:r>
          </a:p>
          <a:p>
            <a:r>
              <a:rPr lang="en-US" dirty="0" smtClean="0"/>
              <a:t>Florida International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38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627" y="365125"/>
            <a:ext cx="10515600" cy="575147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•	Supply and Demand</a:t>
            </a:r>
            <a:br>
              <a:rPr lang="en-US" sz="2400" dirty="0" smtClean="0"/>
            </a:br>
            <a:r>
              <a:rPr lang="en-US" sz="2400" dirty="0" smtClean="0"/>
              <a:t>•	Components of the Economy</a:t>
            </a:r>
            <a:br>
              <a:rPr lang="en-US" sz="2400" dirty="0" smtClean="0"/>
            </a:br>
            <a:r>
              <a:rPr lang="en-US" sz="2400" dirty="0" smtClean="0"/>
              <a:t>•	Classical Analysis</a:t>
            </a:r>
            <a:br>
              <a:rPr lang="en-US" sz="2400" dirty="0" smtClean="0"/>
            </a:br>
            <a:r>
              <a:rPr lang="en-US" sz="2400" dirty="0" smtClean="0"/>
              <a:t>•	Economic Fluctuations</a:t>
            </a:r>
            <a:br>
              <a:rPr lang="en-US" sz="2400" dirty="0" smtClean="0"/>
            </a:br>
            <a:r>
              <a:rPr lang="en-US" sz="2400" dirty="0" smtClean="0"/>
              <a:t>•	Aggregate Demand and Aggregate Supply</a:t>
            </a:r>
            <a:br>
              <a:rPr lang="en-US" sz="2400" dirty="0" smtClean="0"/>
            </a:br>
            <a:r>
              <a:rPr lang="en-US" sz="2400" dirty="0" smtClean="0"/>
              <a:t>•	Classical Theory</a:t>
            </a:r>
            <a:br>
              <a:rPr lang="en-US" sz="2400" dirty="0" smtClean="0"/>
            </a:br>
            <a:r>
              <a:rPr lang="en-US" sz="2400" dirty="0" smtClean="0"/>
              <a:t>•	Keynesian Theory</a:t>
            </a:r>
            <a:br>
              <a:rPr lang="en-US" sz="2400" dirty="0" smtClean="0"/>
            </a:br>
            <a:r>
              <a:rPr lang="en-US" sz="2400" dirty="0" smtClean="0"/>
              <a:t>•	Failures of Keynesianism</a:t>
            </a:r>
            <a:br>
              <a:rPr lang="en-US" sz="2400" dirty="0" smtClean="0"/>
            </a:br>
            <a:r>
              <a:rPr lang="en-US" sz="2400" dirty="0" smtClean="0"/>
              <a:t>•	Fiscal Policy</a:t>
            </a:r>
            <a:br>
              <a:rPr lang="en-US" sz="2400" dirty="0" smtClean="0"/>
            </a:br>
            <a:r>
              <a:rPr lang="en-US" sz="2400" dirty="0" smtClean="0"/>
              <a:t>•	Monetary Policy</a:t>
            </a:r>
            <a:br>
              <a:rPr lang="en-US" sz="2400" dirty="0" smtClean="0"/>
            </a:br>
            <a:r>
              <a:rPr lang="en-US" sz="2400" dirty="0" smtClean="0"/>
              <a:t>•	Supply-Side Economics</a:t>
            </a:r>
            <a:br>
              <a:rPr lang="en-US" sz="2400" dirty="0" smtClean="0"/>
            </a:br>
            <a:r>
              <a:rPr lang="en-US" sz="2400" dirty="0" smtClean="0"/>
              <a:t>•	Rational Expectations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9029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Why Recent Economic Policy Has Failed</vt:lpstr>
      <vt:lpstr>• Supply and Demand • Components of the Economy • Classical Analysis • Economic Fluctuations • Aggregate Demand and Aggregate Supply • Classical Theory • Keynesian Theory • Failures of Keynesianism • Fiscal Policy • Monetary Policy • Supply-Side Economics • Rational Expectations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Recent Economic Policy Has Failed</dc:title>
  <dc:creator>Maria Cossio</dc:creator>
  <cp:lastModifiedBy>Leopoldo J. Rios</cp:lastModifiedBy>
  <cp:revision>2</cp:revision>
  <dcterms:created xsi:type="dcterms:W3CDTF">2015-10-08T20:08:30Z</dcterms:created>
  <dcterms:modified xsi:type="dcterms:W3CDTF">2015-10-12T19:34:07Z</dcterms:modified>
</cp:coreProperties>
</file>